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7625-BE6E-41ED-ABC1-119C6A7F7DA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AE82-74EC-4857-B7C1-E11693EF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5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7625-BE6E-41ED-ABC1-119C6A7F7DA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AE82-74EC-4857-B7C1-E11693EF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4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7625-BE6E-41ED-ABC1-119C6A7F7DA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AE82-74EC-4857-B7C1-E11693EF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7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7625-BE6E-41ED-ABC1-119C6A7F7DA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AE82-74EC-4857-B7C1-E11693EF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0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7625-BE6E-41ED-ABC1-119C6A7F7DA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AE82-74EC-4857-B7C1-E11693EF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7625-BE6E-41ED-ABC1-119C6A7F7DA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AE82-74EC-4857-B7C1-E11693EF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0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7625-BE6E-41ED-ABC1-119C6A7F7DA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AE82-74EC-4857-B7C1-E11693EF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8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7625-BE6E-41ED-ABC1-119C6A7F7DA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AE82-74EC-4857-B7C1-E11693EF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61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7625-BE6E-41ED-ABC1-119C6A7F7DA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AE82-74EC-4857-B7C1-E11693EF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7625-BE6E-41ED-ABC1-119C6A7F7DA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AE82-74EC-4857-B7C1-E11693EF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8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7625-BE6E-41ED-ABC1-119C6A7F7DA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AE82-74EC-4857-B7C1-E11693EF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68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7625-BE6E-41ED-ABC1-119C6A7F7DA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2AE82-74EC-4857-B7C1-E11693EF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2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328" cy="32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5"/>
            <a:ext cx="5151670" cy="359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пользователь\Desktop\Лазаренко фото\IMG-20220929-WA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67569"/>
            <a:ext cx="4608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70" y="4000568"/>
            <a:ext cx="3992329" cy="285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350039"/>
            <a:ext cx="3419870" cy="265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328" y="-10946"/>
            <a:ext cx="5143672" cy="192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677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2022-10-03T07:39:27Z</dcterms:created>
  <dcterms:modified xsi:type="dcterms:W3CDTF">2022-10-03T07:55:11Z</dcterms:modified>
</cp:coreProperties>
</file>